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60"/>
  </p:normalViewPr>
  <p:slideViewPr>
    <p:cSldViewPr snapToGrid="0">
      <p:cViewPr varScale="1">
        <p:scale>
          <a:sx n="59" d="100"/>
          <a:sy n="59" d="100"/>
        </p:scale>
        <p:origin x="4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185A1-25C3-7440-1E94-0D68D587AA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6A4D9A-C0FC-3E33-05C9-8FF0019271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9A510-9E19-EF71-CDFA-3821C5B2D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785B4-D087-0DAD-3F69-044412B8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ACCFD-CFBC-2A3B-270F-915153C7F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5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A5134-152C-87EA-10DE-11342792E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47A32A-1C92-9DED-9F26-D9B98DAF6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5C2080-C439-4DDE-01AF-AA4D3FC96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42CD3-D0AB-F002-31C8-D4FA7ED77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1098B-A8DF-E2EE-56D0-5844B8073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12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FC019A-D52F-7DF2-F577-2DC401F84F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8BBBAB-B60D-F6CB-63D6-3C13BB68B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975F9-540E-E7D8-EE00-31A7B279B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549BE-C49F-921A-9806-C7F265F7C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5F8E8-7770-6623-7456-2660E7AB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9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9C3F9-4CC3-C710-499B-4922F7319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B035F-C5B5-7FDB-B45F-481C38B64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AB080-BE4B-A93A-3210-3832817A5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EF724-1009-F08B-51A1-74F446011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56829A-114E-7ECB-BB00-DB26F1F2A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16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7AD04-253A-D784-4FE6-0B6FC6FA3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6182E-DED6-5599-4195-0F4450B0AA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5FF33-EB11-4B13-1A1F-77EA49CDE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2C30B-060F-3CB6-A2DD-ED67F32D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AF13B-70FE-BEAE-15BD-5DBD4304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35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51035-4B32-466F-7C86-A353303D6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24870-AF90-ECE4-A6AF-CF97092CF8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E7378A-B858-6B9D-5E18-C07B51214E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BEC5F-7C5B-C3D0-B73C-9D1622214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3270B0-E9AA-2945-6D8B-9A58CBDAB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B2C73-9386-0E23-CDC9-D6224613E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8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74D3C-AE53-C003-0302-1DA3D6653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E15CD-75FD-6D3C-9D4B-D6FF223A3C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B1B19-B1DB-01A5-BF49-56B49B0CD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1CAD3F-571B-5F96-ABBF-242B39026F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506C73-77B8-6748-251D-95BA9DDE6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F9011D-7893-79CB-3B7A-75087EF4D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33D0EA-49AB-CC13-DEE8-70B454967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4206D8-EF31-6999-2389-72B3BED07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0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6F623-2980-52B8-366B-0E66FA228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D1AF1F-6DEB-3CCB-B95B-A9F777A4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613CC-0BD6-D22A-72B7-9060FBB43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D982EE-D32E-CB89-999E-1595D01BA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3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404F13-C7F8-56BC-9AD1-ED30F57E6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5DC5D9-88D2-4666-D0F7-CD24AAA0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D4DFD-3540-B6BC-3D49-A2389731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55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921F8-C6EE-7F56-6E72-582494516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4A775-0486-069E-13BA-0AC727956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96C47-EF02-C22D-8DE5-EB909FA1C7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232297-406C-3498-C837-ACAFF4B34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C3E1F-23C3-EBA1-D915-4064B58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9DEC0-708C-11FF-4B10-45FD39894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9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CA06B-5EC0-0559-9AA8-E6865CCAD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FC5D92-806F-BFB9-B47D-8896C89C7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6DE829-D19C-F9D4-8ECB-5CA867F905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FD2892-FC4A-43B5-D7C0-0326DCB0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535BF-1646-696F-E9FE-3D8824A69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D230D-B253-A7EC-B31C-D8E70E01B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51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AEA86A-FA2F-BBE0-80ED-C29160090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4E56A-8E28-0FA4-1B63-5B6AA4A97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02C465-6B0F-D691-9176-A00EF956C5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B94F27-769A-4997-9026-4FA489ED6CD6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AC9E7-5387-64D0-41C5-FDFE2E186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9B686-42F5-B944-8001-19AEDA73E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711A56-1952-409A-8152-0440828CA9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2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4D52A9-8D6F-1BD4-50EE-1670A3F6A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5" y="1476375"/>
            <a:ext cx="390525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89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Franco</dc:creator>
  <cp:lastModifiedBy>John Franco</cp:lastModifiedBy>
  <cp:revision>1</cp:revision>
  <dcterms:created xsi:type="dcterms:W3CDTF">2025-09-22T22:19:52Z</dcterms:created>
  <dcterms:modified xsi:type="dcterms:W3CDTF">2025-09-22T22:20:22Z</dcterms:modified>
</cp:coreProperties>
</file>